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68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-79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9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3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2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3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8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8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0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7906-4212-40B3-BB1C-8D11CFA07F5C}" type="datetimeFigureOut">
              <a:rPr lang="en-US" smtClean="0"/>
              <a:t>2014-12-5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B9E19-58C1-4193-AA63-6C68D3506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3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6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9123"/>
            <a:ext cx="6858000" cy="592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41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7115175" cy="551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637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533400"/>
            <a:ext cx="579681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31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80988"/>
            <a:ext cx="629602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69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85738"/>
            <a:ext cx="8639175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64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337633" cy="574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38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7845417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38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5800"/>
            <a:ext cx="5780066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08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748111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754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8055918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31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9"/>
            <a:ext cx="8525371" cy="552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674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2" y="838200"/>
            <a:ext cx="735978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98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523875"/>
            <a:ext cx="902017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055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9"/>
            <a:ext cx="8348009" cy="589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68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137561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91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229600" cy="592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838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62000"/>
            <a:ext cx="716133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985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4947"/>
            <a:ext cx="8107831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90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75"/>
            <a:ext cx="8686800" cy="423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030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7391400" cy="635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440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915400" cy="608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2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213"/>
            <a:ext cx="8890464" cy="607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352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7200"/>
            <a:ext cx="8458200" cy="571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138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85775"/>
            <a:ext cx="810317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338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7662193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653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9600"/>
            <a:ext cx="690332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25717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773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372475" cy="588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54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http://v.youku.com/v_show/id_XNjI2OTM3NjY4.html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9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077200" cy="5337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723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620768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78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42" y="516542"/>
            <a:ext cx="8336806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74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1000"/>
            <a:ext cx="6953250" cy="589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00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09600"/>
            <a:ext cx="6591300" cy="540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73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401050" cy="607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24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</Words>
  <Application>Microsoft Office PowerPoint</Application>
  <PresentationFormat>On-screen Show (4:3)</PresentationFormat>
  <Paragraphs>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Jiankui He</dc:creator>
  <cp:lastModifiedBy>Jiankui He</cp:lastModifiedBy>
  <cp:revision>3</cp:revision>
  <dcterms:created xsi:type="dcterms:W3CDTF">2014-12-05T05:29:28Z</dcterms:created>
  <dcterms:modified xsi:type="dcterms:W3CDTF">2014-12-05T05:51:42Z</dcterms:modified>
</cp:coreProperties>
</file>